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1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D04A0C-BD39-4671-93CF-851AF2B2971C}" type="datetimeFigureOut">
              <a:rPr lang="th-TH" smtClean="0"/>
              <a:t>01/07/58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16A4E1-A223-48FD-94B2-E6DC8C87FDBD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03648" y="4365104"/>
            <a:ext cx="7455304" cy="841648"/>
          </a:xfrm>
        </p:spPr>
        <p:txBody>
          <a:bodyPr vert="horz" lIns="45720" rIns="45720" anchor="t">
            <a:noAutofit/>
          </a:bodyPr>
          <a:lstStyle/>
          <a:p>
            <a:pPr algn="ctr"/>
            <a:r>
              <a:rPr lang="th-TH" sz="4400" dirty="0">
                <a:gradFill flip="none"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  <a:tileRect/>
                </a:gradFill>
                <a:latin typeface="Cordia New" panose="020B0304020202020204" pitchFamily="34" charset="-34"/>
                <a:cs typeface="Cordia New" panose="020B0304020202020204" pitchFamily="34" charset="-34"/>
              </a:rPr>
              <a:t>การรับเงินค่าลงทะเบียนด้วยบัตรเครดิต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4585"/>
            <a:ext cx="5328592" cy="33926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05264"/>
            <a:ext cx="1613837" cy="1011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815618"/>
            <a:ext cx="1567581" cy="978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817964"/>
            <a:ext cx="1512168" cy="9526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81" y="5817307"/>
            <a:ext cx="1512168" cy="9533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815618"/>
            <a:ext cx="1473734" cy="97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67600" cy="720080"/>
          </a:xfrm>
        </p:spPr>
        <p:txBody>
          <a:bodyPr vert="horz" lIns="45720" rIns="45720" anchor="t">
            <a:noAutofit/>
          </a:bodyPr>
          <a:lstStyle/>
          <a:p>
            <a:pPr algn="ctr"/>
            <a:r>
              <a:rPr lang="th-TH" sz="44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  <a:tileRect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เงื่อนไขที่ควรรู้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251176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รับชำระเงินค่าลงทะเบียนด้วยบัตรเครดิตโดยเข้าบัญชี </a:t>
            </a:r>
            <a:r>
              <a:rPr lang="th-TH" b="1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มทร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</a:p>
          <a:p>
            <a:pPr marL="446088" indent="0">
              <a:buNone/>
            </a:pP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พระนคร (ผ่านเครื่อง </a:t>
            </a:r>
            <a:r>
              <a:rPr lang="en-US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EDC 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ของธนาคารกรุงเทพ จำกัด</a:t>
            </a:r>
            <a:r>
              <a:rPr lang="en-US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endParaRPr lang="th-TH" b="1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รับเงินค่าลงทะเบียนเต็มจำนวนเท่านั้น</a:t>
            </a:r>
          </a:p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รับเฉพาะค่าลงทะเบียนนักศึกษาปริญญาโท และปริญญาเอก</a:t>
            </a:r>
          </a:p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คณะที่เปิดสอนในระดับปริญญาโท และปริญญาเอก ณ ปัจจุบัน</a:t>
            </a:r>
          </a:p>
          <a:p>
            <a:pPr marL="1074738" lvl="1" indent="-271463"/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คณะบริหารธุรกิจ</a:t>
            </a:r>
          </a:p>
          <a:p>
            <a:pPr marL="1074738" lvl="1" indent="-271463"/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คณะวิศวกรรมศาสตร์</a:t>
            </a:r>
          </a:p>
          <a:p>
            <a:pPr marL="1074738" lvl="1" indent="-271463"/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คณะ</a:t>
            </a:r>
            <a:r>
              <a:rPr lang="th-TH" b="1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เทคโนโลยีคหกร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รมศาสตร์</a:t>
            </a:r>
          </a:p>
          <a:p>
            <a:pPr marL="1074738" lvl="1" indent="-271463"/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คณะเทคโนโลยีสื่อสารมวลชน</a:t>
            </a:r>
            <a:endParaRPr lang="th-TH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02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th-TH" dirty="0" smtClean="0"/>
              <a:t>ประเภทบัตรเครดิตที่ใช้ได้ และอัตราค่าธรรมเนียม</a:t>
            </a:r>
            <a:endParaRPr lang="th-TH" dirty="0"/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047559"/>
              </p:ext>
            </p:extLst>
          </p:nvPr>
        </p:nvGraphicFramePr>
        <p:xfrm>
          <a:off x="899592" y="1700810"/>
          <a:ext cx="7200800" cy="4248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190"/>
                <a:gridCol w="2227610"/>
              </a:tblGrid>
              <a:tr h="53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ประเภทบัตรเครดิต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อัตราค่าธรรมเนียม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06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บัตรเครดิตธรรมดา</a:t>
                      </a:r>
                      <a:r>
                        <a:rPr lang="en-US" sz="2400" dirty="0">
                          <a:effectLst/>
                          <a:cs typeface="+mj-cs"/>
                        </a:rPr>
                        <a:t>/Premium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 (Visa/Master card)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1.19102%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106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บัตรเครดิต </a:t>
                      </a:r>
                      <a:r>
                        <a:rPr lang="en-US" sz="2400">
                          <a:effectLst/>
                          <a:cs typeface="+mj-cs"/>
                        </a:rPr>
                        <a:t>Japan Credit Bureau : JCB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2.18680%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106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บัตรเครดิต </a:t>
                      </a:r>
                      <a:r>
                        <a:rPr lang="en-US" sz="2400">
                          <a:effectLst/>
                          <a:cs typeface="+mj-cs"/>
                        </a:rPr>
                        <a:t>China UnionPay : CUP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1.63119%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3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บัตรเครดิต </a:t>
                      </a:r>
                      <a:r>
                        <a:rPr lang="en-US" sz="2400">
                          <a:effectLst/>
                          <a:cs typeface="+mj-cs"/>
                        </a:rPr>
                        <a:t>Diners Club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3.89071%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54744"/>
      </p:ext>
    </p:extLst>
  </p:cSld>
  <p:clrMapOvr>
    <a:masterClrMapping/>
  </p:clrMapOvr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632</TotalTime>
  <Words>120</Words>
  <Application>Microsoft Office PowerPoint</Application>
  <PresentationFormat>นำเสนอทางหน้าจอ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เทคนิค</vt:lpstr>
      <vt:lpstr>การรับเงินค่าลงทะเบียนด้วยบัตรเครดิต</vt:lpstr>
      <vt:lpstr>เงื่อนไขที่ควรรู้</vt:lpstr>
      <vt:lpstr>ประเภทบัตรเครดิตที่ใช้ได้ และอัตราค่าธรรมเนียม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การรับเงินค่าลงทะเบียนด้วยบัตรเครดิต</dc:title>
  <dc:creator>ปริญญา มาดี</dc:creator>
  <cp:lastModifiedBy>ปริญญา มาดี</cp:lastModifiedBy>
  <cp:revision>35</cp:revision>
  <dcterms:created xsi:type="dcterms:W3CDTF">2015-06-20T06:00:03Z</dcterms:created>
  <dcterms:modified xsi:type="dcterms:W3CDTF">2015-07-01T08:54:29Z</dcterms:modified>
</cp:coreProperties>
</file>